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385" r:id="rId3"/>
    <p:sldId id="384" r:id="rId4"/>
    <p:sldId id="429" r:id="rId5"/>
    <p:sldId id="444" r:id="rId6"/>
    <p:sldId id="430" r:id="rId7"/>
    <p:sldId id="454" r:id="rId8"/>
    <p:sldId id="433" r:id="rId9"/>
    <p:sldId id="437" r:id="rId10"/>
    <p:sldId id="445" r:id="rId11"/>
    <p:sldId id="448" r:id="rId12"/>
    <p:sldId id="462" r:id="rId13"/>
    <p:sldId id="450" r:id="rId14"/>
    <p:sldId id="451" r:id="rId15"/>
    <p:sldId id="452" r:id="rId16"/>
    <p:sldId id="453" r:id="rId17"/>
    <p:sldId id="446" r:id="rId18"/>
    <p:sldId id="438" r:id="rId19"/>
    <p:sldId id="461" r:id="rId20"/>
    <p:sldId id="435" r:id="rId21"/>
    <p:sldId id="293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jalnan" panose="020B0600000101010101" pitchFamily="50" charset="-127"/>
      <p:bold r:id="rId27"/>
    </p:embeddedFont>
    <p:embeddedFont>
      <p:font typeface="Poppins Light" panose="020B0600000101010101" charset="0"/>
      <p:regular r:id="rId28"/>
      <p:italic r:id="rId29"/>
    </p:embeddedFont>
    <p:embeddedFont>
      <p:font typeface="Bebas Neue" panose="020B0606020202050201" charset="0"/>
      <p:regular r:id="rId30"/>
    </p:embeddedFont>
    <p:embeddedFont>
      <p:font typeface="Arial Unicode MS" panose="020B0604020202020204" pitchFamily="50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  <p:cmAuthor id="2" name="Seojun" initials="S" lastIdx="1" clrIdx="1">
    <p:extLst>
      <p:ext uri="{19B8F6BF-5375-455C-9EA6-DF929625EA0E}">
        <p15:presenceInfo xmlns:p15="http://schemas.microsoft.com/office/powerpoint/2012/main" userId="Seo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4878" autoAdjust="0"/>
  </p:normalViewPr>
  <p:slideViewPr>
    <p:cSldViewPr snapToGrid="0">
      <p:cViewPr varScale="1">
        <p:scale>
          <a:sx n="109" d="100"/>
          <a:sy n="109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5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1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17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6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2.svg"/><Relationship Id="rId4" Type="http://schemas.openxmlformats.org/officeDocument/2006/relationships/image" Target="../media/image16.png"/><Relationship Id="rId9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8.sv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4052063" y="1816090"/>
            <a:ext cx="419512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9000" dirty="0" err="1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TetRis</a:t>
            </a:r>
            <a:endParaRPr lang="ko-KR" altLang="en-US" sz="9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616546" y="3990800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  안서준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오세룡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이범식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조영탁</a:t>
            </a:r>
            <a:endParaRPr lang="ko-KR" altLang="en-US" sz="3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알고리즘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29608"/>
            <a:ext cx="5619762" cy="2134851"/>
            <a:chOff x="685198" y="2359270"/>
            <a:chExt cx="5796984" cy="2134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제작 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/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출력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ResetCopyGameBoard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() / </a:t>
              </a:r>
              <a:r>
                <a:rPr lang="en-US" altLang="ko-KR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PrintGameBoard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()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73866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Board[y][x]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에 해당하는 곳에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모양을 출력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합니다</a:t>
              </a:r>
              <a:endParaRPr lang="en-US" altLang="ko-KR" sz="1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안에는 벽을 설정하기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위함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27356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2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통해서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X, Y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축에 입력을 받고 출력을 합니다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028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84" y="1897541"/>
            <a:ext cx="6743700" cy="26273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63" y="1602317"/>
            <a:ext cx="3217762" cy="32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663" y="854826"/>
            <a:ext cx="4345162" cy="511007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8" y="2444626"/>
            <a:ext cx="5796984" cy="2879624"/>
            <a:chOff x="685198" y="2816415"/>
            <a:chExt cx="5796984" cy="28796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BlockShape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[][][][]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을 작성하여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4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생성하고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7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가지 블록 모양 표현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489003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종류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2086266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3377130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4778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1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</a:t>
              </a:r>
              <a:endParaRPr lang="en-US" altLang="ko-KR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8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038662"/>
            <a:ext cx="546439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rPr>
              <a:t>키보드 입력 값을 </a:t>
            </a:r>
            <a:r>
              <a:rPr lang="ko-KR" altLang="en-US" sz="1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 매크로 상수로 선언하고 </a:t>
            </a:r>
            <a:r>
              <a: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문을 사용하여 그 상황에 맞는 </a:t>
            </a:r>
            <a:r>
              <a:rPr lang="ko-KR" altLang="en-US" sz="1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경우를 실행</a:t>
            </a:r>
            <a:endParaRPr lang="en-US" altLang="ko-KR" sz="1400" dirty="0" smtClean="0"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ARROW 224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LEFT 75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RIGHT 77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defineUP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72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defineDOWN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80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SPACEBAR 32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C 99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Z 122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P 112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Enter 13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Esc 27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60" y="912577"/>
            <a:ext cx="4359865" cy="5021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3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392434" y="1250537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59756"/>
            <a:ext cx="4310734" cy="1811685"/>
            <a:chOff x="685198" y="2359270"/>
            <a:chExt cx="5796984" cy="18116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가로축의 블록이 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10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개가 다 차면 한 줄을 지운다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41549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03742"/>
              <a:ext cx="57969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최대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4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줄까지 지울 수 있고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지워진 블록 위의 블록은 아래로 떨어트린다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1008098"/>
            <a:ext cx="700959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19558"/>
            <a:ext cx="5796984" cy="1756735"/>
            <a:chOff x="685198" y="2359270"/>
            <a:chExt cx="5796984" cy="17567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고정된 블록이  경계선에 닿으면 게임이 종료된다</a:t>
              </a:r>
              <a:endParaRPr lang="en-US" altLang="ko-KR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6054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2" y="988392"/>
            <a:ext cx="59626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6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제작과정 및 오류 개선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513808" y="2025490"/>
            <a:ext cx="2568112" cy="3637316"/>
            <a:chOff x="1778459" y="2063590"/>
            <a:chExt cx="2568112" cy="36373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189282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임시 보드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가운데서 출력 및 이동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한 줄 다 차면 삭제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일정 줄 지울 때마다 속도 증가 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51D04EC-3454-4EA2-8323-A49C5DC0A0E3}"/>
                </a:ext>
              </a:extLst>
            </p:cNvPr>
            <p:cNvGrpSpPr/>
            <p:nvPr/>
          </p:nvGrpSpPr>
          <p:grpSpPr>
            <a:xfrm>
              <a:off x="2947325" y="2063590"/>
              <a:ext cx="199893" cy="241051"/>
              <a:chOff x="2845204" y="1004030"/>
              <a:chExt cx="190595" cy="229838"/>
            </a:xfrm>
            <a:solidFill>
              <a:schemeClr val="bg1"/>
            </a:solidFill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1C2254C7-9A97-49B3-904E-9D51F58FD4DD}"/>
                  </a:ext>
                </a:extLst>
              </p:cNvPr>
              <p:cNvSpPr/>
              <p:nvPr/>
            </p:nvSpPr>
            <p:spPr>
              <a:xfrm>
                <a:off x="2845299" y="1004030"/>
                <a:ext cx="190500" cy="28575"/>
              </a:xfrm>
              <a:custGeom>
                <a:avLst/>
                <a:gdLst>
                  <a:gd name="connsiteX0" fmla="*/ 173736 w 190500"/>
                  <a:gd name="connsiteY0" fmla="*/ 7144 h 28575"/>
                  <a:gd name="connsiteX1" fmla="*/ 18288 w 190500"/>
                  <a:gd name="connsiteY1" fmla="*/ 7144 h 28575"/>
                  <a:gd name="connsiteX2" fmla="*/ 7144 w 190500"/>
                  <a:gd name="connsiteY2" fmla="*/ 18288 h 28575"/>
                  <a:gd name="connsiteX3" fmla="*/ 18288 w 190500"/>
                  <a:gd name="connsiteY3" fmla="*/ 29432 h 28575"/>
                  <a:gd name="connsiteX4" fmla="*/ 173736 w 190500"/>
                  <a:gd name="connsiteY4" fmla="*/ 29432 h 28575"/>
                  <a:gd name="connsiteX5" fmla="*/ 184880 w 190500"/>
                  <a:gd name="connsiteY5" fmla="*/ 18288 h 28575"/>
                  <a:gd name="connsiteX6" fmla="*/ 173736 w 19050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8575">
                    <a:moveTo>
                      <a:pt x="17373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73736" y="29432"/>
                    </a:lnTo>
                    <a:cubicBezTo>
                      <a:pt x="179832" y="29432"/>
                      <a:pt x="184880" y="24479"/>
                      <a:pt x="184880" y="18288"/>
                    </a:cubicBezTo>
                    <a:cubicBezTo>
                      <a:pt x="184880" y="12097"/>
                      <a:pt x="179832" y="7144"/>
                      <a:pt x="1737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2AC0374F-7834-48DC-8859-4FB77F181AE8}"/>
                  </a:ext>
                </a:extLst>
              </p:cNvPr>
              <p:cNvSpPr/>
              <p:nvPr/>
            </p:nvSpPr>
            <p:spPr>
              <a:xfrm>
                <a:off x="2845204" y="1048416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4850BFD-7F5D-4BF1-BBDF-2E2076410139}"/>
                  </a:ext>
                </a:extLst>
              </p:cNvPr>
              <p:cNvSpPr/>
              <p:nvPr/>
            </p:nvSpPr>
            <p:spPr>
              <a:xfrm>
                <a:off x="2845204" y="1092803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8A1CD16-258F-420A-9FEF-FC41CDFD1624}"/>
                  </a:ext>
                </a:extLst>
              </p:cNvPr>
              <p:cNvSpPr/>
              <p:nvPr/>
            </p:nvSpPr>
            <p:spPr>
              <a:xfrm>
                <a:off x="2845204" y="1137189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8F52C37-26C5-43F2-A0E5-8E52546FEBB9}"/>
                  </a:ext>
                </a:extLst>
              </p:cNvPr>
              <p:cNvSpPr/>
              <p:nvPr/>
            </p:nvSpPr>
            <p:spPr>
              <a:xfrm>
                <a:off x="2934167" y="1205293"/>
                <a:ext cx="95250" cy="28575"/>
              </a:xfrm>
              <a:custGeom>
                <a:avLst/>
                <a:gdLst>
                  <a:gd name="connsiteX0" fmla="*/ 84868 w 95250"/>
                  <a:gd name="connsiteY0" fmla="*/ 7144 h 28575"/>
                  <a:gd name="connsiteX1" fmla="*/ 18288 w 95250"/>
                  <a:gd name="connsiteY1" fmla="*/ 7144 h 28575"/>
                  <a:gd name="connsiteX2" fmla="*/ 7144 w 95250"/>
                  <a:gd name="connsiteY2" fmla="*/ 18288 h 28575"/>
                  <a:gd name="connsiteX3" fmla="*/ 18288 w 95250"/>
                  <a:gd name="connsiteY3" fmla="*/ 29432 h 28575"/>
                  <a:gd name="connsiteX4" fmla="*/ 84868 w 95250"/>
                  <a:gd name="connsiteY4" fmla="*/ 29432 h 28575"/>
                  <a:gd name="connsiteX5" fmla="*/ 96012 w 95250"/>
                  <a:gd name="connsiteY5" fmla="*/ 18288 h 28575"/>
                  <a:gd name="connsiteX6" fmla="*/ 84868 w 952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0" h="28575">
                    <a:moveTo>
                      <a:pt x="84868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8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0964" y="7144"/>
                      <a:pt x="84868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965232"/>
            <a:ext cx="3338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sz="2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역할</a:t>
            </a:r>
            <a:endParaRPr lang="ko-KR" altLang="en-US" sz="24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428838" y="1663829"/>
            <a:ext cx="2568112" cy="4002466"/>
            <a:chOff x="1778459" y="1698440"/>
            <a:chExt cx="2568112" cy="4002466"/>
          </a:xfrm>
        </p:grpSpPr>
        <p:sp>
          <p:nvSpPr>
            <p:cNvPr id="69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159274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 및 색상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역회전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z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키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점수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줄 제거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다음 블록 미리 보기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배경음악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오세룡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261297" y="1660340"/>
            <a:ext cx="2568112" cy="4002466"/>
            <a:chOff x="1778459" y="1698440"/>
            <a:chExt cx="2568112" cy="4002466"/>
          </a:xfrm>
        </p:grpSpPr>
        <p:sp>
          <p:nvSpPr>
            <p:cNvPr id="80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992579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이동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시작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BGM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 제작</a:t>
              </a:r>
              <a:endParaRPr lang="ko-KR" altLang="en-US" sz="13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이범식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3757" y="1660340"/>
            <a:ext cx="2568112" cy="4002466"/>
            <a:chOff x="1778459" y="1698440"/>
            <a:chExt cx="2568112" cy="4002466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49299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오버라인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경계선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) 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지워지는 버그 수정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음악 정지 기능 추가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충돌 판정 후 바로 블록 고정 안되는 버그 수정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속도 조정 ▲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시작 화면 베스트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스코어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조영탁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sp>
        <p:nvSpPr>
          <p:cNvPr id="115" name="타원 114">
            <a:extLst>
              <a:ext uri="{FF2B5EF4-FFF2-40B4-BE49-F238E27FC236}">
                <a16:creationId xmlns:a16="http://schemas.microsoft.com/office/drawing/2014/main" id="{AF146118-CC2A-4E9A-AD36-152C89978DDB}"/>
              </a:ext>
            </a:extLst>
          </p:cNvPr>
          <p:cNvSpPr/>
          <p:nvPr/>
        </p:nvSpPr>
        <p:spPr>
          <a:xfrm>
            <a:off x="1340664" y="1666180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안서준</a:t>
            </a:r>
            <a:endParaRPr lang="ko-KR" altLang="en-US" sz="12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97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573823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제작 후 소감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457114" y="982232"/>
            <a:ext cx="395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Road Map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9E1C8-8A0B-4E04-BD5D-27E9E00E2DFD}"/>
              </a:ext>
            </a:extLst>
          </p:cNvPr>
          <p:cNvSpPr txBox="1"/>
          <p:nvPr/>
        </p:nvSpPr>
        <p:spPr>
          <a:xfrm>
            <a:off x="5081518" y="1547879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학습 내용 </a:t>
            </a:r>
            <a:endParaRPr lang="ko-KR" altLang="en-US" sz="18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9A1721-C8BE-4356-90BB-C7E1E843BB1E}"/>
              </a:ext>
            </a:extLst>
          </p:cNvPr>
          <p:cNvSpPr/>
          <p:nvPr/>
        </p:nvSpPr>
        <p:spPr>
          <a:xfrm>
            <a:off x="5081517" y="1107645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프로젝트 개요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CEC79E-456C-4008-9E5C-C2841505D4F9}"/>
              </a:ext>
            </a:extLst>
          </p:cNvPr>
          <p:cNvSpPr/>
          <p:nvPr/>
        </p:nvSpPr>
        <p:spPr>
          <a:xfrm>
            <a:off x="5068817" y="612900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01.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0B73BF-4E1A-471B-932C-5F624CC2D352}"/>
              </a:ext>
            </a:extLst>
          </p:cNvPr>
          <p:cNvSpPr txBox="1"/>
          <p:nvPr/>
        </p:nvSpPr>
        <p:spPr>
          <a:xfrm>
            <a:off x="8134033" y="1455546"/>
            <a:ext cx="339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■ 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/ if / for 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    / while / switch</a:t>
            </a:r>
            <a:endParaRPr lang="en-US" altLang="ko-KR" sz="18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7EC0C2-BE9D-47FF-A8E2-752BB1D04AAE}"/>
              </a:ext>
            </a:extLst>
          </p:cNvPr>
          <p:cNvSpPr/>
          <p:nvPr/>
        </p:nvSpPr>
        <p:spPr>
          <a:xfrm>
            <a:off x="8134033" y="1107645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관련 이론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5B8AFA-4C35-40AF-9B40-2F923B04824E}"/>
              </a:ext>
            </a:extLst>
          </p:cNvPr>
          <p:cNvSpPr/>
          <p:nvPr/>
        </p:nvSpPr>
        <p:spPr>
          <a:xfrm>
            <a:off x="8121333" y="612900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02.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B6DC8-E1CB-4D70-B413-0865E1CFEBEF}"/>
              </a:ext>
            </a:extLst>
          </p:cNvPr>
          <p:cNvSpPr txBox="1"/>
          <p:nvPr/>
        </p:nvSpPr>
        <p:spPr>
          <a:xfrm>
            <a:off x="5081518" y="3803787"/>
            <a:ext cx="263626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보드 제작</a:t>
            </a:r>
            <a:endParaRPr lang="en-US" altLang="ko-KR" sz="18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sz="18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이동</a:t>
            </a:r>
            <a:endParaRPr lang="en-US" altLang="ko-KR" sz="18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블록</a:t>
            </a:r>
            <a:r>
              <a: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endParaRPr lang="en-US" altLang="ko-KR" sz="18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□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sz="18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B62E82-0E32-493E-924F-1050CF6A4CDF}"/>
              </a:ext>
            </a:extLst>
          </p:cNvPr>
          <p:cNvSpPr/>
          <p:nvPr/>
        </p:nvSpPr>
        <p:spPr>
          <a:xfrm>
            <a:off x="5081517" y="3455886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알고리즘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42706-5481-48E6-BB1C-6E7CF47343DF}"/>
              </a:ext>
            </a:extLst>
          </p:cNvPr>
          <p:cNvSpPr/>
          <p:nvPr/>
        </p:nvSpPr>
        <p:spPr>
          <a:xfrm>
            <a:off x="5068817" y="2961141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jalnan" panose="020B0600000101010101" pitchFamily="50" charset="-127"/>
                <a:ea typeface="jalnan" panose="020B0600000101010101" pitchFamily="50" charset="-127"/>
              </a:rPr>
              <a:t>04.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C7F678-B4DE-47A0-B063-E4559A4F3161}"/>
              </a:ext>
            </a:extLst>
          </p:cNvPr>
          <p:cNvSpPr/>
          <p:nvPr/>
        </p:nvSpPr>
        <p:spPr>
          <a:xfrm>
            <a:off x="8134033" y="3455886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jalnan" panose="020B0600000101010101" pitchFamily="50" charset="-127"/>
                <a:ea typeface="jalnan" panose="020B0600000101010101" pitchFamily="50" charset="-127"/>
              </a:rPr>
              <a:t>제작과정 및 </a:t>
            </a:r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오류 개선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B500E0-4267-4E4E-8714-C5B1865F763D}"/>
              </a:ext>
            </a:extLst>
          </p:cNvPr>
          <p:cNvSpPr/>
          <p:nvPr/>
        </p:nvSpPr>
        <p:spPr>
          <a:xfrm>
            <a:off x="8121333" y="2961141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jalnan" panose="020B0600000101010101" pitchFamily="50" charset="-127"/>
                <a:ea typeface="jalnan" panose="020B0600000101010101" pitchFamily="50" charset="-127"/>
              </a:rPr>
              <a:t>05.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E22114-7D1B-4C3B-8005-9F5E91CC244D}"/>
              </a:ext>
            </a:extLst>
          </p:cNvPr>
          <p:cNvSpPr txBox="1"/>
          <p:nvPr/>
        </p:nvSpPr>
        <p:spPr>
          <a:xfrm>
            <a:off x="1550308" y="3912738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■ </a:t>
            </a:r>
            <a:r>
              <a:rPr lang="ko-KR" altLang="en-US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전체적인 순서도 </a:t>
            </a:r>
            <a:endParaRPr lang="en-US" altLang="ko-KR" sz="18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C7F678-B4DE-47A0-B063-E4559A4F3161}"/>
              </a:ext>
            </a:extLst>
          </p:cNvPr>
          <p:cNvSpPr/>
          <p:nvPr/>
        </p:nvSpPr>
        <p:spPr>
          <a:xfrm>
            <a:off x="1550307" y="3455886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순서도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FB500E0-4267-4E4E-8714-C5B1865F763D}"/>
              </a:ext>
            </a:extLst>
          </p:cNvPr>
          <p:cNvSpPr/>
          <p:nvPr/>
        </p:nvSpPr>
        <p:spPr>
          <a:xfrm>
            <a:off x="1537607" y="2961141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jalnan" panose="020B0600000101010101" pitchFamily="50" charset="-127"/>
                <a:ea typeface="jalnan" panose="020B0600000101010101" pitchFamily="50" charset="-127"/>
              </a:rPr>
              <a:t>03.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C7F678-B4DE-47A0-B063-E4559A4F3161}"/>
              </a:ext>
            </a:extLst>
          </p:cNvPr>
          <p:cNvSpPr/>
          <p:nvPr/>
        </p:nvSpPr>
        <p:spPr>
          <a:xfrm>
            <a:off x="8146733" y="5212307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제작 후 소감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B500E0-4267-4E4E-8714-C5B1865F763D}"/>
              </a:ext>
            </a:extLst>
          </p:cNvPr>
          <p:cNvSpPr/>
          <p:nvPr/>
        </p:nvSpPr>
        <p:spPr>
          <a:xfrm>
            <a:off x="8134033" y="4717562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jalnan" panose="020B0600000101010101" pitchFamily="50" charset="-127"/>
                <a:ea typeface="jalnan" panose="020B0600000101010101" pitchFamily="50" charset="-127"/>
              </a:rPr>
              <a:t>06.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1566110" y="687466"/>
            <a:ext cx="4122510" cy="1499866"/>
            <a:chOff x="1249586" y="924858"/>
            <a:chExt cx="4122510" cy="1499866"/>
          </a:xfrm>
        </p:grpSpPr>
        <p:grpSp>
          <p:nvGrpSpPr>
            <p:cNvPr id="20" name="그룹 19"/>
            <p:cNvGrpSpPr/>
            <p:nvPr/>
          </p:nvGrpSpPr>
          <p:grpSpPr>
            <a:xfrm>
              <a:off x="2939559" y="1104123"/>
              <a:ext cx="2432537" cy="948781"/>
              <a:chOff x="2121878" y="664507"/>
              <a:chExt cx="2432537" cy="948781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안서준</a:t>
                </a:r>
                <a:endParaRPr lang="en-US" altLang="ko-KR" sz="2800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r>
                  <a:rPr lang="en-US" altLang="ko-KR" sz="1400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1</a:t>
                </a:r>
                <a:r>
                  <a:rPr lang="ko-KR" altLang="en-US" sz="1400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도 </a:t>
                </a:r>
                <a:r>
                  <a:rPr lang="ko-KR" altLang="en-US" sz="1400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모르겟다</a:t>
                </a:r>
                <a:r>
                  <a:rPr lang="ko-KR" altLang="en-US" sz="1400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400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저두요</a:t>
                </a:r>
                <a:r>
                  <a:rPr lang="ko-KR" altLang="en-US" sz="1400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400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ㅋㅋ</a:t>
                </a:r>
                <a:endPara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4" name="그림 개체 틀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6243618" y="687466"/>
            <a:ext cx="4122510" cy="1499866"/>
            <a:chOff x="1249586" y="924858"/>
            <a:chExt cx="4122510" cy="1499866"/>
          </a:xfrm>
        </p:grpSpPr>
        <p:grpSp>
          <p:nvGrpSpPr>
            <p:cNvPr id="37" name="그룹 36"/>
            <p:cNvGrpSpPr/>
            <p:nvPr/>
          </p:nvGrpSpPr>
          <p:grpSpPr>
            <a:xfrm>
              <a:off x="2939559" y="1104123"/>
              <a:ext cx="2432537" cy="948781"/>
              <a:chOff x="2121878" y="664507"/>
              <a:chExt cx="2432537" cy="948781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오세룡</a:t>
                </a:r>
                <a:endParaRPr lang="en-US" altLang="ko-KR" sz="2800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r>
                  <a:rPr lang="ko-KR" altLang="en-US" sz="1400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테트리스</a:t>
                </a:r>
                <a:r>
                  <a:rPr lang="ko-KR" altLang="en-US" sz="1400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은근 어렵다</a:t>
                </a:r>
                <a:endPara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8" name="그림 개체 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6243618" y="3843903"/>
            <a:ext cx="4122510" cy="1499866"/>
            <a:chOff x="1249586" y="960026"/>
            <a:chExt cx="4122510" cy="1499866"/>
          </a:xfrm>
        </p:grpSpPr>
        <p:grpSp>
          <p:nvGrpSpPr>
            <p:cNvPr id="42" name="그룹 41"/>
            <p:cNvGrpSpPr/>
            <p:nvPr/>
          </p:nvGrpSpPr>
          <p:grpSpPr>
            <a:xfrm>
              <a:off x="2939559" y="1104123"/>
              <a:ext cx="2432537" cy="948781"/>
              <a:chOff x="2121878" y="664507"/>
              <a:chExt cx="2432537" cy="94878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조영탁</a:t>
                </a:r>
                <a:endParaRPr lang="en-US" altLang="ko-KR" sz="2800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r>
                  <a:rPr lang="ko-KR" altLang="en-US" sz="1400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ㅇㅇㅇ</a:t>
                </a:r>
                <a:r>
                  <a:rPr lang="en-US" altLang="ko-KR" sz="1400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?</a:t>
                </a:r>
                <a:endPara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43" name="그림 개체 틀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60026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1566110" y="3791148"/>
            <a:ext cx="4122510" cy="1499866"/>
            <a:chOff x="1249586" y="907271"/>
            <a:chExt cx="4122510" cy="1499866"/>
          </a:xfrm>
        </p:grpSpPr>
        <p:grpSp>
          <p:nvGrpSpPr>
            <p:cNvPr id="47" name="그룹 46"/>
            <p:cNvGrpSpPr/>
            <p:nvPr/>
          </p:nvGrpSpPr>
          <p:grpSpPr>
            <a:xfrm>
              <a:off x="2939559" y="1104123"/>
              <a:ext cx="2432537" cy="948781"/>
              <a:chOff x="2121878" y="664507"/>
              <a:chExt cx="2432537" cy="94878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이범식</a:t>
                </a:r>
                <a:endParaRPr lang="en-US" altLang="ko-KR" sz="2800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r>
                  <a:rPr lang="en-US" altLang="ko-KR" sz="1400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1</a:t>
                </a:r>
                <a:r>
                  <a:rPr lang="ko-KR" altLang="en-US" sz="1400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도 </a:t>
                </a:r>
                <a:r>
                  <a:rPr lang="ko-KR" altLang="en-US" sz="1400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모르겟다ㅋㅋㅋㅋ</a:t>
                </a:r>
                <a:endPara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48" name="그림 개체 틀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07271"/>
              <a:ext cx="1499866" cy="149986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2919049" y="2466157"/>
            <a:ext cx="6400799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000" b="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Thank you!</a:t>
            </a:r>
            <a:endParaRPr lang="en-US" altLang="ko-KR" sz="7000" b="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355319" y="2226650"/>
            <a:ext cx="5537850" cy="367023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이용하여 반복적인 값 입력을 줄 일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이용해서 반복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출력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연산이 가능하다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조건을 걸어서 경우의 수를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경우에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맞는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값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배열을 이용하여 값을 저장하고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반복작업을 계속 호출해서 사용한다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이를 통해서 키보드의 입력과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CMD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창에서 위치만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알 수 있다면 </a:t>
            </a:r>
            <a:r>
              <a:rPr lang="ko-KR" altLang="en-US" sz="15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테트리스를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911" y="1598835"/>
            <a:ext cx="336279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관련 이론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CD9D004-5148-4549-9FC1-5B8D208558D2}"/>
              </a:ext>
            </a:extLst>
          </p:cNvPr>
          <p:cNvSpPr/>
          <p:nvPr/>
        </p:nvSpPr>
        <p:spPr>
          <a:xfrm>
            <a:off x="1042264" y="1286274"/>
            <a:ext cx="1733662" cy="17336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#define,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Void </a:t>
            </a:r>
            <a:r>
              <a:rPr lang="en-US" altLang="ko-KR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Funtion</a:t>
            </a:r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 )</a:t>
            </a:r>
            <a:endParaRPr lang="ko-KR" altLang="en-US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303702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매크로 상수를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사용해서 키보드 입력의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ASCII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코드 값 저장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4136834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40EB7C-4A12-496F-9D20-5FE0E229B5E4}"/>
              </a:ext>
            </a:extLst>
          </p:cNvPr>
          <p:cNvSpPr/>
          <p:nvPr/>
        </p:nvSpPr>
        <p:spPr>
          <a:xfrm>
            <a:off x="6839488" y="1811707"/>
            <a:ext cx="1714500" cy="1714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</a:t>
            </a:r>
            <a:endParaRPr lang="ko-KR" altLang="en-US" sz="2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3724466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벽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이동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이중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 사용</a:t>
            </a:r>
            <a:endParaRPr lang="en-US" altLang="ko-KR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4237358"/>
            <a:ext cx="2539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Function( )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만들어서 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main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 )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에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호출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다양한 함수를 통해서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 및 결과 출력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13449" y="1474089"/>
            <a:ext cx="8155561" cy="41425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9542142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6450728" y="3939609"/>
            <a:ext cx="2679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경계선에 닿으면 게임 오버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조건 추가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9129774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키보드 값 입력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회전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좌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), </a:t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하드 드롭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순서도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591941" y="1246374"/>
            <a:ext cx="25668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Flowchart</a:t>
            </a:r>
            <a:endParaRPr lang="ko-KR" altLang="en-US" sz="3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62" y="497219"/>
            <a:ext cx="6189784" cy="557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2585998" y="441124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5182173" y="441124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288F25-9024-4A9C-930F-AEC41F3B2799}"/>
              </a:ext>
            </a:extLst>
          </p:cNvPr>
          <p:cNvSpPr/>
          <p:nvPr/>
        </p:nvSpPr>
        <p:spPr>
          <a:xfrm>
            <a:off x="7534605" y="441124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0D1E2A-C1EB-492B-AE96-946CB15E6B79}"/>
              </a:ext>
            </a:extLst>
          </p:cNvPr>
          <p:cNvSpPr/>
          <p:nvPr/>
        </p:nvSpPr>
        <p:spPr>
          <a:xfrm>
            <a:off x="9887038" y="441124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CDB887-9A9E-4652-B699-7808F620A0D4}"/>
              </a:ext>
            </a:extLst>
          </p:cNvPr>
          <p:cNvSpPr txBox="1"/>
          <p:nvPr/>
        </p:nvSpPr>
        <p:spPr>
          <a:xfrm>
            <a:off x="4745326" y="332806"/>
            <a:ext cx="252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실행 화면</a:t>
            </a:r>
            <a:endParaRPr lang="ko-KR" altLang="en-US" sz="32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314367" y="441124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6" name="그림 개체 틀 20"/>
          <p:cNvPicPr>
            <a:picLocks noChangeAspect="1"/>
          </p:cNvPicPr>
          <p:nvPr/>
        </p:nvPicPr>
        <p:blipFill>
          <a:blip r:embed="rId2"/>
          <a:srcRect t="5714" b="5714"/>
          <a:stretch>
            <a:fillRect/>
          </a:stretch>
        </p:blipFill>
        <p:spPr>
          <a:xfrm>
            <a:off x="2658054" y="2148418"/>
            <a:ext cx="1980002" cy="19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8" y="2148419"/>
            <a:ext cx="1980000" cy="19799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71" y="2148416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86" y="2143127"/>
            <a:ext cx="1979231" cy="19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332" y="2143127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4118</TotalTime>
  <Words>465</Words>
  <Application>Microsoft Office PowerPoint</Application>
  <PresentationFormat>와이드스크린</PresentationFormat>
  <Paragraphs>122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Wingdings</vt:lpstr>
      <vt:lpstr>맑은 고딕</vt:lpstr>
      <vt:lpstr>jalnan</vt:lpstr>
      <vt:lpstr>Arial</vt:lpstr>
      <vt:lpstr>Poppins Light</vt:lpstr>
      <vt:lpstr>Bebas Neue</vt:lpstr>
      <vt:lpstr>Arial Unicode MS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KB</cp:lastModifiedBy>
  <cp:revision>664</cp:revision>
  <dcterms:created xsi:type="dcterms:W3CDTF">2019-04-06T05:20:47Z</dcterms:created>
  <dcterms:modified xsi:type="dcterms:W3CDTF">2022-08-09T07:29:55Z</dcterms:modified>
</cp:coreProperties>
</file>